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4" r:id="rId5"/>
    <p:sldId id="267" r:id="rId6"/>
    <p:sldId id="261" r:id="rId7"/>
    <p:sldId id="268" r:id="rId8"/>
    <p:sldId id="262" r:id="rId9"/>
    <p:sldId id="263" r:id="rId10"/>
    <p:sldId id="258" r:id="rId11"/>
  </p:sldIdLst>
  <p:sldSz cx="9144000" cy="5143500" type="screen16x9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74"/>
    <a:srgbClr val="EEDD00"/>
    <a:srgbClr val="9999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44" y="-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8B091-24B6-4BB1-A85C-7B5361D6BB64}" type="datetimeFigureOut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8851D-F4FE-4426-A637-F0FC44D98AC1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7407-5BFF-4630-991B-842215F15100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BF0B-C606-4FC3-980D-237E1375337A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ED37-E95C-48AC-8191-858BB1FF92D0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A7B9-1E44-4C90-9806-A2909EC2DECD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5C9C5-513E-4F88-970A-C2052C50C43D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D8D8-91B9-4DF0-98E9-DA22693E3A9F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681AB-5A77-40E7-A891-C64E924ED646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51F0-CDC3-4E44-8DE8-B8D07AADC2FF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B633-2349-4E07-822E-4CDCCBA7D939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3D7A-1CB2-413E-AF3F-39C03D0F1846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75D3-040D-4ED1-A204-6C2152E158D2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547A1-4DC0-4680-840D-00524B819B24}" type="datetime1">
              <a:rPr lang="hu-HU" smtClean="0"/>
              <a:pPr/>
              <a:t>2019. 10. 27.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3546-3853-41E6-80DD-188C8C9CB8E1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magenta_bg.png"/>
          <p:cNvPicPr>
            <a:picLocks noChangeAspect="1"/>
          </p:cNvPicPr>
          <p:nvPr/>
        </p:nvPicPr>
        <p:blipFill>
          <a:blip r:embed="rId2"/>
          <a:srcRect b="28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Kép 11" descr="telekom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0298" y="1785932"/>
            <a:ext cx="4143404" cy="711573"/>
          </a:xfrm>
          <a:prstGeom prst="rect">
            <a:avLst/>
          </a:prstGeom>
        </p:spPr>
      </p:pic>
      <p:pic>
        <p:nvPicPr>
          <p:cNvPr id="14" name="Kép 13" descr="JUNCTIONxBudapest-logo-wordmark-bl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3108" y="4071948"/>
            <a:ext cx="1401662" cy="545400"/>
          </a:xfrm>
          <a:prstGeom prst="rect">
            <a:avLst/>
          </a:prstGeom>
        </p:spPr>
      </p:pic>
      <p:pic>
        <p:nvPicPr>
          <p:cNvPr id="18" name="Kép 17" descr="Team_2.png"/>
          <p:cNvPicPr>
            <a:picLocks noChangeAspect="1"/>
          </p:cNvPicPr>
          <p:nvPr/>
        </p:nvPicPr>
        <p:blipFill>
          <a:blip r:embed="rId5" cstate="print">
            <a:lum bright="-35000"/>
          </a:blip>
          <a:stretch>
            <a:fillRect/>
          </a:stretch>
        </p:blipFill>
        <p:spPr>
          <a:xfrm>
            <a:off x="3571868" y="4279624"/>
            <a:ext cx="3643338" cy="265733"/>
          </a:xfrm>
          <a:prstGeom prst="rect">
            <a:avLst/>
          </a:prstGeom>
        </p:spPr>
      </p:pic>
      <p:pic>
        <p:nvPicPr>
          <p:cNvPr id="17" name="Kép 16" descr="Tea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7620" y="4214824"/>
            <a:ext cx="3000396" cy="193937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2294774" y="2928940"/>
            <a:ext cx="4554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4400" b="1" dirty="0" err="1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Where</a:t>
            </a:r>
            <a:r>
              <a:rPr lang="hu-HU" sz="4400" b="1" dirty="0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/</a:t>
            </a:r>
            <a:r>
              <a:rPr lang="hu-HU" sz="4400" b="1" dirty="0" err="1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who</a:t>
            </a:r>
            <a:r>
              <a:rPr lang="hu-HU" sz="4400" b="1" dirty="0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 </a:t>
            </a:r>
            <a:r>
              <a:rPr lang="hu-HU" sz="4400" b="1" dirty="0" err="1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app</a:t>
            </a:r>
            <a:endParaRPr lang="hu-HU" sz="4400" b="1" dirty="0">
              <a:solidFill>
                <a:schemeClr val="bg1"/>
              </a:solidFill>
              <a:latin typeface="Yu Gothic" pitchFamily="34" charset="-128"/>
              <a:ea typeface="Yu Gothic" pitchFamily="34" charset="-128"/>
              <a:cs typeface="Malgun Gothic Semilight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magenta_bg.png"/>
          <p:cNvPicPr>
            <a:picLocks noChangeAspect="1"/>
          </p:cNvPicPr>
          <p:nvPr/>
        </p:nvPicPr>
        <p:blipFill>
          <a:blip r:embed="rId2"/>
          <a:srcRect b="28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Kép 11" descr="telekom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9124" y="3597986"/>
            <a:ext cx="2214578" cy="380324"/>
          </a:xfrm>
          <a:prstGeom prst="rect">
            <a:avLst/>
          </a:prstGeom>
        </p:spPr>
      </p:pic>
      <p:pic>
        <p:nvPicPr>
          <p:cNvPr id="14" name="Kép 13" descr="JUNCTIONxBudapest-logo-wordmark-bl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4645" y="4098052"/>
            <a:ext cx="1401662" cy="545400"/>
          </a:xfrm>
          <a:prstGeom prst="rect">
            <a:avLst/>
          </a:prstGeom>
        </p:spPr>
      </p:pic>
      <p:pic>
        <p:nvPicPr>
          <p:cNvPr id="18" name="Kép 17" descr="Team_2.png"/>
          <p:cNvPicPr>
            <a:picLocks noChangeAspect="1"/>
          </p:cNvPicPr>
          <p:nvPr/>
        </p:nvPicPr>
        <p:blipFill>
          <a:blip r:embed="rId5" cstate="print">
            <a:lum bright="-40000"/>
          </a:blip>
          <a:stretch>
            <a:fillRect/>
          </a:stretch>
        </p:blipFill>
        <p:spPr>
          <a:xfrm>
            <a:off x="4393405" y="4305728"/>
            <a:ext cx="3643338" cy="265733"/>
          </a:xfrm>
          <a:prstGeom prst="rect">
            <a:avLst/>
          </a:prstGeom>
        </p:spPr>
      </p:pic>
      <p:pic>
        <p:nvPicPr>
          <p:cNvPr id="17" name="Kép 16" descr="Tea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9157" y="4240928"/>
            <a:ext cx="3000396" cy="193937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2901511" y="1730871"/>
            <a:ext cx="3340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 err="1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Thank</a:t>
            </a:r>
            <a:r>
              <a:rPr lang="hu-HU" sz="4400" b="1" dirty="0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 </a:t>
            </a:r>
            <a:r>
              <a:rPr lang="hu-HU" sz="4400" b="1" dirty="0" err="1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You</a:t>
            </a:r>
            <a:r>
              <a:rPr lang="hu-HU" sz="4400" b="1" dirty="0" smtClean="0">
                <a:solidFill>
                  <a:schemeClr val="bg1"/>
                </a:solidFill>
                <a:latin typeface="Yu Gothic" pitchFamily="34" charset="-128"/>
                <a:ea typeface="Yu Gothic" pitchFamily="34" charset="-128"/>
                <a:cs typeface="Malgun Gothic Semilight" pitchFamily="34" charset="-128"/>
              </a:rPr>
              <a:t>!</a:t>
            </a:r>
            <a:endParaRPr lang="hu-HU" sz="4400" b="1" dirty="0">
              <a:solidFill>
                <a:schemeClr val="bg1"/>
              </a:solidFill>
              <a:latin typeface="Yu Gothic" pitchFamily="34" charset="-128"/>
              <a:ea typeface="Yu Gothic" pitchFamily="34" charset="-128"/>
              <a:cs typeface="Malgun Gothic Semilight" pitchFamily="34" charset="-128"/>
            </a:endParaRPr>
          </a:p>
        </p:txBody>
      </p:sp>
      <p:pic>
        <p:nvPicPr>
          <p:cNvPr id="6146" name="Picture 2" descr="https://scontent-vie1-1.xx.fbcdn.net/v/t1.15752-9/75278298_977132399320395_1896153908573634560_n.png?_nc_cat=103&amp;_nc_oc=AQmI7ro50nmbzEicCGYEUUhNf9FoqGx_K-o72H4G1Bt1n2i15_tG4xbMselhvzdM_HI&amp;_nc_ht=scontent-vie1-1.xx&amp;oh=4cb965cb3568b5f1f4275a4d42dcff5a&amp;oe=5E27B4B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24" y="2786064"/>
            <a:ext cx="1857388" cy="1857388"/>
          </a:xfrm>
          <a:prstGeom prst="rect">
            <a:avLst/>
          </a:prstGeom>
          <a:noFill/>
        </p:spPr>
      </p:pic>
      <p:grpSp>
        <p:nvGrpSpPr>
          <p:cNvPr id="13" name="Csoportba foglalás 12"/>
          <p:cNvGrpSpPr/>
          <p:nvPr/>
        </p:nvGrpSpPr>
        <p:grpSpPr>
          <a:xfrm>
            <a:off x="3652319" y="2643188"/>
            <a:ext cx="1991251" cy="583646"/>
            <a:chOff x="5891186" y="1643056"/>
            <a:chExt cx="1991251" cy="583646"/>
          </a:xfrm>
        </p:grpSpPr>
        <p:sp>
          <p:nvSpPr>
            <p:cNvPr id="9" name="Szövegdoboz 8"/>
            <p:cNvSpPr txBox="1"/>
            <p:nvPr/>
          </p:nvSpPr>
          <p:spPr>
            <a:xfrm>
              <a:off x="5891186" y="1643056"/>
              <a:ext cx="1991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See</a:t>
              </a:r>
              <a:r>
                <a:rPr lang="hu-HU" b="1" dirty="0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b="1" dirty="0" err="1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the</a:t>
              </a:r>
              <a:r>
                <a:rPr lang="hu-HU" b="1" dirty="0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b="1" dirty="0" err="1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website</a:t>
              </a:r>
              <a:endParaRPr lang="hu-HU" b="1" dirty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0" name="Szövegdoboz 9"/>
            <p:cNvSpPr txBox="1"/>
            <p:nvPr/>
          </p:nvSpPr>
          <p:spPr>
            <a:xfrm>
              <a:off x="6119338" y="1857370"/>
              <a:ext cx="160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for</a:t>
              </a:r>
              <a:r>
                <a:rPr lang="hu-HU" b="1" dirty="0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b="1" dirty="0" err="1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yourself</a:t>
              </a:r>
              <a:r>
                <a:rPr lang="hu-HU" b="1" dirty="0" smtClean="0">
                  <a:solidFill>
                    <a:srgbClr val="E20074"/>
                  </a:solidFill>
                  <a:latin typeface="Yu Gothic" pitchFamily="34" charset="-128"/>
                  <a:ea typeface="Yu Gothic" pitchFamily="34" charset="-128"/>
                </a:rPr>
                <a:t>!</a:t>
              </a:r>
              <a:endParaRPr lang="hu-HU" b="1" dirty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endParaRPr>
            </a:p>
          </p:txBody>
        </p:sp>
      </p:grpSp>
      <p:pic>
        <p:nvPicPr>
          <p:cNvPr id="15" name="Kép 14" descr="arrow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884172" flipV="1">
            <a:off x="2823794" y="2948805"/>
            <a:ext cx="1018034" cy="960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 descr="Mo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7"/>
            <a:ext cx="9144000" cy="5134485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93006" y="15725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spc="-15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Our</a:t>
            </a:r>
            <a:r>
              <a:rPr lang="hu-HU" sz="2000" spc="-15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 </a:t>
            </a:r>
            <a:r>
              <a:rPr lang="hu-HU" sz="2000" spc="-15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mission</a:t>
            </a:r>
            <a:r>
              <a:rPr lang="hu-HU" sz="2000" spc="-15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spc="-15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939582" y="4486176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spc="-150" dirty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Business </a:t>
            </a:r>
            <a:r>
              <a:rPr lang="hu-HU" sz="2000" spc="-15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value</a:t>
            </a:r>
            <a:r>
              <a:rPr lang="hu-HU" sz="2000" spc="-15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spc="-15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71406" y="14285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Our</a:t>
            </a:r>
            <a:r>
              <a:rPr lang="hu-HU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 </a:t>
            </a:r>
            <a:r>
              <a:rPr lang="hu-HU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mission</a:t>
            </a:r>
            <a:r>
              <a:rPr lang="hu-HU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spc="-15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6917982" y="4459634"/>
            <a:ext cx="2204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Business </a:t>
            </a:r>
            <a:r>
              <a:rPr lang="hu-HU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value</a:t>
            </a:r>
            <a:r>
              <a:rPr lang="hu-HU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spc="-15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5329018" y="4643452"/>
            <a:ext cx="380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save</a:t>
            </a:r>
            <a:r>
              <a:rPr lang="hu-HU" sz="2400" b="1" dirty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time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= </a:t>
            </a:r>
            <a:r>
              <a:rPr lang="hu-HU" sz="2400" b="1" dirty="0" err="1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save</a:t>
            </a:r>
            <a:r>
              <a:rPr lang="hu-HU" sz="2400" b="1" dirty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money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89832" y="373830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bringing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people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together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5967959" y="2791428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▶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159869" y="3896035"/>
            <a:ext cx="3626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In-company</a:t>
            </a:r>
            <a:r>
              <a:rPr lang="hu-H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innovation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6" name="Szövegdoboz 15"/>
          <p:cNvSpPr txBox="1"/>
          <p:nvPr/>
        </p:nvSpPr>
        <p:spPr>
          <a:xfrm>
            <a:off x="3714744" y="3896035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▶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itchFamily="34" charset="-128"/>
              <a:ea typeface="Yu Gothic" pitchFamily="34" charset="-128"/>
            </a:endParaRPr>
          </a:p>
        </p:txBody>
      </p:sp>
      <p:grpSp>
        <p:nvGrpSpPr>
          <p:cNvPr id="19" name="Csoportba foglalás 18"/>
          <p:cNvGrpSpPr/>
          <p:nvPr/>
        </p:nvGrpSpPr>
        <p:grpSpPr>
          <a:xfrm>
            <a:off x="1357290" y="2681589"/>
            <a:ext cx="4662981" cy="747417"/>
            <a:chOff x="1023797" y="2786064"/>
            <a:chExt cx="4662981" cy="747417"/>
          </a:xfrm>
        </p:grpSpPr>
        <p:sp>
          <p:nvSpPr>
            <p:cNvPr id="14" name="Szövegdoboz 13"/>
            <p:cNvSpPr txBox="1"/>
            <p:nvPr/>
          </p:nvSpPr>
          <p:spPr>
            <a:xfrm>
              <a:off x="1023797" y="2786064"/>
              <a:ext cx="4653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Teams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don’t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know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what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other</a:t>
              </a:r>
              <a:endPara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17" name="Szövegdoboz 16"/>
            <p:cNvSpPr txBox="1"/>
            <p:nvPr/>
          </p:nvSpPr>
          <p:spPr>
            <a:xfrm>
              <a:off x="2267252" y="3071816"/>
              <a:ext cx="3419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teams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are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working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on</a:t>
              </a:r>
              <a:endPara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endParaRPr>
            </a:p>
          </p:txBody>
        </p:sp>
      </p:grpSp>
      <p:grpSp>
        <p:nvGrpSpPr>
          <p:cNvPr id="22" name="Csoportba foglalás 21"/>
          <p:cNvGrpSpPr/>
          <p:nvPr/>
        </p:nvGrpSpPr>
        <p:grpSpPr>
          <a:xfrm>
            <a:off x="3991392" y="1428742"/>
            <a:ext cx="4406976" cy="785818"/>
            <a:chOff x="2786050" y="2285998"/>
            <a:chExt cx="4406976" cy="785818"/>
          </a:xfrm>
        </p:grpSpPr>
        <p:sp>
          <p:nvSpPr>
            <p:cNvPr id="20" name="Szövegdoboz 19"/>
            <p:cNvSpPr txBox="1"/>
            <p:nvPr/>
          </p:nvSpPr>
          <p:spPr>
            <a:xfrm>
              <a:off x="2786050" y="2285998"/>
              <a:ext cx="4406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When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help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is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needed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people</a:t>
              </a:r>
              <a:endPara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endParaRPr>
            </a:p>
          </p:txBody>
        </p:sp>
        <p:sp>
          <p:nvSpPr>
            <p:cNvPr id="21" name="Szövegdoboz 20"/>
            <p:cNvSpPr txBox="1"/>
            <p:nvPr/>
          </p:nvSpPr>
          <p:spPr>
            <a:xfrm>
              <a:off x="2967625" y="2610151"/>
              <a:ext cx="4176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don‘t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know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who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to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look</a:t>
              </a:r>
              <a:r>
                <a:rPr lang="hu-HU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 </a:t>
              </a:r>
              <a:r>
                <a:rPr lang="hu-HU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Gothic" pitchFamily="34" charset="-128"/>
                  <a:ea typeface="Yu Gothic" pitchFamily="34" charset="-128"/>
                </a:rPr>
                <a:t>for</a:t>
              </a:r>
              <a:endPara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endParaRPr>
            </a:p>
          </p:txBody>
        </p:sp>
      </p:grpSp>
      <p:sp>
        <p:nvSpPr>
          <p:cNvPr id="23" name="Szövegdoboz 22"/>
          <p:cNvSpPr txBox="1"/>
          <p:nvPr/>
        </p:nvSpPr>
        <p:spPr>
          <a:xfrm>
            <a:off x="8277672" y="1571618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" pitchFamily="34" charset="-128"/>
                <a:ea typeface="Yu Gothic" pitchFamily="34" charset="-128"/>
              </a:rPr>
              <a:t>▶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4" name="Kép 23" descr="Te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  <p:bldP spid="12" grpId="0"/>
      <p:bldP spid="15" grpId="0"/>
      <p:bldP spid="16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8" cy="5134485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8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7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1928794" y="157161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by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skills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or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projects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  <p:sp>
        <p:nvSpPr>
          <p:cNvPr id="40" name="Szövegdoboz 39"/>
          <p:cNvSpPr txBox="1"/>
          <p:nvPr/>
        </p:nvSpPr>
        <p:spPr>
          <a:xfrm>
            <a:off x="4386486" y="1586018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8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1928794" y="157161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by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skills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or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projects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</a:p>
        </p:txBody>
      </p:sp>
      <p:sp>
        <p:nvSpPr>
          <p:cNvPr id="25" name="Szövegdoboz 24"/>
          <p:cNvSpPr txBox="1"/>
          <p:nvPr/>
        </p:nvSpPr>
        <p:spPr>
          <a:xfrm>
            <a:off x="1928794" y="180456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Availibility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check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  <p:sp>
        <p:nvSpPr>
          <p:cNvPr id="41" name="Szövegdoboz 40"/>
          <p:cNvSpPr txBox="1"/>
          <p:nvPr/>
        </p:nvSpPr>
        <p:spPr>
          <a:xfrm>
            <a:off x="4385924" y="1806545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7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1928794" y="157161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by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skills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or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projects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</a:p>
        </p:txBody>
      </p:sp>
      <p:sp>
        <p:nvSpPr>
          <p:cNvPr id="25" name="Szövegdoboz 24"/>
          <p:cNvSpPr txBox="1"/>
          <p:nvPr/>
        </p:nvSpPr>
        <p:spPr>
          <a:xfrm>
            <a:off x="1928794" y="180456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Availibility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check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1928794" y="2042884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Instant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messages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  <p:sp>
        <p:nvSpPr>
          <p:cNvPr id="42" name="Szövegdoboz 41"/>
          <p:cNvSpPr txBox="1"/>
          <p:nvPr/>
        </p:nvSpPr>
        <p:spPr>
          <a:xfrm>
            <a:off x="4385924" y="2049659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8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1928794" y="157161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by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skills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or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projects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</a:p>
        </p:txBody>
      </p:sp>
      <p:sp>
        <p:nvSpPr>
          <p:cNvPr id="25" name="Szövegdoboz 24"/>
          <p:cNvSpPr txBox="1"/>
          <p:nvPr/>
        </p:nvSpPr>
        <p:spPr>
          <a:xfrm>
            <a:off x="1928794" y="180456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Availibility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check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1928794" y="2042884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Instant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messages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1000100" y="2257198"/>
            <a:ext cx="35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Ask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your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questions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on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forum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  <p:sp>
        <p:nvSpPr>
          <p:cNvPr id="43" name="Szövegdoboz 42"/>
          <p:cNvSpPr txBox="1"/>
          <p:nvPr/>
        </p:nvSpPr>
        <p:spPr>
          <a:xfrm>
            <a:off x="4386486" y="2274059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Kép 47" descr="Product_b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18"/>
            <a:ext cx="9143998" cy="5134484"/>
          </a:xfrm>
          <a:prstGeom prst="rect">
            <a:avLst/>
          </a:prstGeom>
        </p:spPr>
      </p:pic>
      <p:sp>
        <p:nvSpPr>
          <p:cNvPr id="20" name="Szövegdoboz 19"/>
          <p:cNvSpPr txBox="1"/>
          <p:nvPr/>
        </p:nvSpPr>
        <p:spPr>
          <a:xfrm>
            <a:off x="85806" y="1572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bg1">
                    <a:lumMod val="8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bg1">
                  <a:lumMod val="8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7" name="Szövegdoboz 16"/>
          <p:cNvSpPr txBox="1"/>
          <p:nvPr/>
        </p:nvSpPr>
        <p:spPr>
          <a:xfrm>
            <a:off x="-32" y="1285866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Find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person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can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help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out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18" name="Szövegdoboz 17"/>
          <p:cNvSpPr txBox="1"/>
          <p:nvPr/>
        </p:nvSpPr>
        <p:spPr>
          <a:xfrm>
            <a:off x="64206" y="14285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The </a:t>
            </a:r>
            <a:r>
              <a:rPr lang="hu-HU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p</a:t>
            </a:r>
            <a:r>
              <a:rPr lang="hu-HU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roduct</a:t>
            </a:r>
            <a:r>
              <a:rPr lang="hu-H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CR-B 10 BT" pitchFamily="34" charset="0"/>
                <a:ea typeface="Yu Gothic" pitchFamily="34" charset="-128"/>
              </a:rPr>
              <a:t>: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latin typeface="OCR-B 10 BT" pitchFamily="34" charset="0"/>
              <a:ea typeface="Yu Gothic" pitchFamily="34" charset="-128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89832" y="373830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Where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/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who</a:t>
            </a:r>
            <a:r>
              <a:rPr lang="hu-HU" sz="2400" b="1" dirty="0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2400" b="1" dirty="0" err="1" smtClean="0">
                <a:solidFill>
                  <a:srgbClr val="E20074"/>
                </a:solidFill>
                <a:latin typeface="Yu Gothic" pitchFamily="34" charset="-128"/>
                <a:ea typeface="Yu Gothic" pitchFamily="34" charset="-128"/>
              </a:rPr>
              <a:t>application</a:t>
            </a:r>
            <a:endParaRPr lang="hu-HU" sz="2400" b="1" dirty="0">
              <a:solidFill>
                <a:srgbClr val="E20074"/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2" name="Szövegdoboz 21"/>
          <p:cNvSpPr txBox="1"/>
          <p:nvPr/>
        </p:nvSpPr>
        <p:spPr>
          <a:xfrm>
            <a:off x="4429124" y="1285866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4" name="Szövegdoboz 23"/>
          <p:cNvSpPr txBox="1"/>
          <p:nvPr/>
        </p:nvSpPr>
        <p:spPr>
          <a:xfrm>
            <a:off x="1928794" y="157161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by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skills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or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projects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</a:p>
        </p:txBody>
      </p:sp>
      <p:sp>
        <p:nvSpPr>
          <p:cNvPr id="25" name="Szövegdoboz 24"/>
          <p:cNvSpPr txBox="1"/>
          <p:nvPr/>
        </p:nvSpPr>
        <p:spPr>
          <a:xfrm>
            <a:off x="1928794" y="1804568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Availibility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check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1928794" y="2042884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Instant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messages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1000100" y="2257198"/>
            <a:ext cx="35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Ask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your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questions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on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forum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8" name="Szövegdoboz 27"/>
          <p:cNvSpPr txBox="1"/>
          <p:nvPr/>
        </p:nvSpPr>
        <p:spPr>
          <a:xfrm>
            <a:off x="142844" y="2857502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Technical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Yu Gothic" pitchFamily="34" charset="-128"/>
                <a:ea typeface="Yu Gothic" pitchFamily="34" charset="-128"/>
              </a:rPr>
              <a:t>details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29" name="Szövegdoboz 28"/>
          <p:cNvSpPr txBox="1"/>
          <p:nvPr/>
        </p:nvSpPr>
        <p:spPr>
          <a:xfrm>
            <a:off x="3786182" y="2857502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"/>
                <a:ea typeface="Yu Gothic"/>
              </a:rPr>
              <a:t>▶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30" name="Szövegdoboz 29"/>
          <p:cNvSpPr txBox="1"/>
          <p:nvPr/>
        </p:nvSpPr>
        <p:spPr>
          <a:xfrm>
            <a:off x="-32" y="3143254"/>
            <a:ext cx="3850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Easily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accessible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31" name="Szövegdoboz 30"/>
          <p:cNvSpPr txBox="1"/>
          <p:nvPr/>
        </p:nvSpPr>
        <p:spPr>
          <a:xfrm>
            <a:off x="-32" y="3379735"/>
            <a:ext cx="3850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Chance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to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say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„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Thank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You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!”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32" name="Szövegdoboz 31"/>
          <p:cNvSpPr txBox="1"/>
          <p:nvPr/>
        </p:nvSpPr>
        <p:spPr>
          <a:xfrm>
            <a:off x="-32" y="3630049"/>
            <a:ext cx="385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Feedbacks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are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considered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in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sorting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,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but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are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only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viewable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for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the</a:t>
            </a:r>
            <a:r>
              <a:rPr lang="hu-HU" sz="1600" dirty="0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 </a:t>
            </a:r>
            <a:r>
              <a:rPr lang="hu-HU" sz="1600" dirty="0" err="1" smtClean="0">
                <a:solidFill>
                  <a:schemeClr val="bg1">
                    <a:lumMod val="50000"/>
                  </a:schemeClr>
                </a:solidFill>
                <a:latin typeface="Yu Gothic" pitchFamily="34" charset="-128"/>
                <a:ea typeface="Yu Gothic" pitchFamily="34" charset="-128"/>
              </a:rPr>
              <a:t>receiver</a:t>
            </a:r>
            <a:endParaRPr lang="hu-HU" sz="1600" dirty="0">
              <a:solidFill>
                <a:schemeClr val="bg1">
                  <a:lumMod val="50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pic>
        <p:nvPicPr>
          <p:cNvPr id="21" name="Kép 20" descr="Team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844" y="4950117"/>
            <a:ext cx="1571636" cy="101586"/>
          </a:xfrm>
          <a:prstGeom prst="rect">
            <a:avLst/>
          </a:prstGeom>
        </p:spPr>
      </p:pic>
      <p:sp>
        <p:nvSpPr>
          <p:cNvPr id="44" name="Szövegdoboz 43"/>
          <p:cNvSpPr txBox="1"/>
          <p:nvPr/>
        </p:nvSpPr>
        <p:spPr>
          <a:xfrm>
            <a:off x="3721382" y="3156667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45" name="Szövegdoboz 44"/>
          <p:cNvSpPr txBox="1"/>
          <p:nvPr/>
        </p:nvSpPr>
        <p:spPr>
          <a:xfrm>
            <a:off x="3721944" y="339371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3721944" y="3643462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b="1" dirty="0" smtClean="0">
                <a:solidFill>
                  <a:schemeClr val="bg1">
                    <a:lumMod val="65000"/>
                  </a:schemeClr>
                </a:solidFill>
                <a:latin typeface="Yu Gothic"/>
                <a:ea typeface="Yu Gothic"/>
              </a:rPr>
              <a:t>▶</a:t>
            </a:r>
            <a:endParaRPr lang="hu-HU" sz="1400" b="1" dirty="0">
              <a:solidFill>
                <a:schemeClr val="bg1">
                  <a:lumMod val="65000"/>
                </a:schemeClr>
              </a:solidFill>
              <a:latin typeface="Yu Gothic" pitchFamily="34" charset="-128"/>
              <a:ea typeface="Yu 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44" grpId="0"/>
      <p:bldP spid="44" grpId="1"/>
      <p:bldP spid="45" grpId="0"/>
      <p:bldP spid="45" grpId="1"/>
      <p:bldP spid="46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252</Words>
  <Application>Microsoft Office PowerPoint</Application>
  <PresentationFormat>Diavetítés a képernyőre (16:9 oldalarány)</PresentationFormat>
  <Paragraphs>77</Paragraphs>
  <Slides>10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Office-téma</vt:lpstr>
      <vt:lpstr>1. dia</vt:lpstr>
      <vt:lpstr>2. dia</vt:lpstr>
      <vt:lpstr>3. dia</vt:lpstr>
      <vt:lpstr>4. dia</vt:lpstr>
      <vt:lpstr>5. dia</vt:lpstr>
      <vt:lpstr>6. dia</vt:lpstr>
      <vt:lpstr>7. dia</vt:lpstr>
      <vt:lpstr>8. dia</vt:lpstr>
      <vt:lpstr>9. dia</vt:lpstr>
      <vt:lpstr>10. dia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Oravecz Évi</dc:creator>
  <cp:lastModifiedBy>Oravecz Évi</cp:lastModifiedBy>
  <cp:revision>29</cp:revision>
  <dcterms:created xsi:type="dcterms:W3CDTF">2019-10-26T12:43:19Z</dcterms:created>
  <dcterms:modified xsi:type="dcterms:W3CDTF">2019-10-27T10:14:27Z</dcterms:modified>
</cp:coreProperties>
</file>